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0" r:id="rId3"/>
    <p:sldId id="258" r:id="rId4"/>
    <p:sldId id="257" r:id="rId5"/>
    <p:sldId id="261" r:id="rId6"/>
    <p:sldId id="269" r:id="rId7"/>
    <p:sldId id="263" r:id="rId8"/>
    <p:sldId id="268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439D55D-B733-4571-91B9-7FCEFF1C8D8D}" type="datetimeFigureOut">
              <a:rPr lang="pl-PL" smtClean="0"/>
              <a:t>2010-04-15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230159F-F639-4DDD-99D6-2AB0CE071372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7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39D55D-B733-4571-91B9-7FCEFF1C8D8D}" type="datetimeFigureOut">
              <a:rPr lang="pl-PL" smtClean="0"/>
              <a:t>2010-04-15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0159F-F639-4DDD-99D6-2AB0CE07137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Click="0" advTm="7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439D55D-B733-4571-91B9-7FCEFF1C8D8D}" type="datetimeFigureOut">
              <a:rPr lang="pl-PL" smtClean="0"/>
              <a:t>2010-04-15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230159F-F639-4DDD-99D6-2AB0CE07137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Click="0" advTm="7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39D55D-B733-4571-91B9-7FCEFF1C8D8D}" type="datetimeFigureOut">
              <a:rPr lang="pl-PL" smtClean="0"/>
              <a:t>2010-04-15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0159F-F639-4DDD-99D6-2AB0CE07137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Click="0" advTm="7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439D55D-B733-4571-91B9-7FCEFF1C8D8D}" type="datetimeFigureOut">
              <a:rPr lang="pl-PL" smtClean="0"/>
              <a:t>2010-04-15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230159F-F639-4DDD-99D6-2AB0CE071372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7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39D55D-B733-4571-91B9-7FCEFF1C8D8D}" type="datetimeFigureOut">
              <a:rPr lang="pl-PL" smtClean="0"/>
              <a:t>2010-04-15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0159F-F639-4DDD-99D6-2AB0CE07137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Click="0" advTm="7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39D55D-B733-4571-91B9-7FCEFF1C8D8D}" type="datetimeFigureOut">
              <a:rPr lang="pl-PL" smtClean="0"/>
              <a:t>2010-04-15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0159F-F639-4DDD-99D6-2AB0CE07137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Click="0" advTm="7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39D55D-B733-4571-91B9-7FCEFF1C8D8D}" type="datetimeFigureOut">
              <a:rPr lang="pl-PL" smtClean="0"/>
              <a:t>2010-04-15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0159F-F639-4DDD-99D6-2AB0CE07137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Click="0" advTm="7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439D55D-B733-4571-91B9-7FCEFF1C8D8D}" type="datetimeFigureOut">
              <a:rPr lang="pl-PL" smtClean="0"/>
              <a:t>2010-04-15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0159F-F639-4DDD-99D6-2AB0CE07137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Click="0" advTm="7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39D55D-B733-4571-91B9-7FCEFF1C8D8D}" type="datetimeFigureOut">
              <a:rPr lang="pl-PL" smtClean="0"/>
              <a:t>2010-04-15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0159F-F639-4DDD-99D6-2AB0CE07137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Click="0" advTm="7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39D55D-B733-4571-91B9-7FCEFF1C8D8D}" type="datetimeFigureOut">
              <a:rPr lang="pl-PL" smtClean="0"/>
              <a:t>2010-04-15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0159F-F639-4DDD-99D6-2AB0CE07137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7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439D55D-B733-4571-91B9-7FCEFF1C8D8D}" type="datetimeFigureOut">
              <a:rPr lang="pl-PL" smtClean="0"/>
              <a:t>2010-04-15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230159F-F639-4DDD-99D6-2AB0CE071372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Click="0" advTm="7000">
    <p:wedg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6000" dirty="0" smtClean="0"/>
              <a:t>Spotkanie z fotografem</a:t>
            </a:r>
            <a:endParaRPr lang="pl-PL" sz="6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Panem </a:t>
            </a:r>
            <a:r>
              <a:rPr lang="pl-PL" dirty="0" err="1" smtClean="0"/>
              <a:t>Kiczakiem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000496" y="5500702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Opracował: Dawid Golas </a:t>
            </a:r>
          </a:p>
          <a:p>
            <a:r>
              <a:rPr lang="pl-PL" sz="2400" dirty="0"/>
              <a:t>	</a:t>
            </a:r>
            <a:r>
              <a:rPr lang="pl-PL" sz="2400" dirty="0" smtClean="0"/>
              <a:t>      i Daniel Maliński</a:t>
            </a:r>
            <a:endParaRPr lang="pl-PL" sz="2400" dirty="0"/>
          </a:p>
        </p:txBody>
      </p:sp>
    </p:spTree>
  </p:cSld>
  <p:clrMapOvr>
    <a:masterClrMapping/>
  </p:clrMapOvr>
  <p:transition advClick="0" advTm="7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Oto efekty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Dwa różne zdjęcia tych samych osób.</a:t>
            </a:r>
            <a:endParaRPr lang="pl-PL" sz="3600" dirty="0"/>
          </a:p>
        </p:txBody>
      </p:sp>
      <p:pic>
        <p:nvPicPr>
          <p:cNvPr id="5" name="Symbol zastępczy obrazu 4" descr="DSC0116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486" r="12486"/>
          <a:stretch>
            <a:fillRect/>
          </a:stretch>
        </p:blipFill>
        <p:spPr/>
      </p:pic>
    </p:spTree>
  </p:cSld>
  <p:clrMapOvr>
    <a:masterClrMapping/>
  </p:clrMapOvr>
  <p:transition advClick="0" advTm="7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Wizyta mamy na zajęciach z NTUE tuż po wizycie z fotografem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Mamo! Poznajesz swojego syna?</a:t>
            </a:r>
            <a:endParaRPr lang="pl-PL" sz="3200" dirty="0"/>
          </a:p>
        </p:txBody>
      </p:sp>
      <p:pic>
        <p:nvPicPr>
          <p:cNvPr id="5" name="Symbol zastępczy obrazu 4" descr="DSC0117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486" r="12486"/>
          <a:stretch>
            <a:fillRect/>
          </a:stretch>
        </p:blipFill>
        <p:spPr/>
      </p:pic>
    </p:spTree>
  </p:cSld>
  <p:clrMapOvr>
    <a:masterClrMapping/>
  </p:clrMapOvr>
  <p:transition advClick="0" advTm="7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642918"/>
            <a:ext cx="3429000" cy="435771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Na umówione wcześniej przez Michała i Szymona</a:t>
            </a:r>
            <a:r>
              <a:rPr lang="pl-PL" dirty="0" smtClean="0"/>
              <a:t> spotkanie w zakładzie fotograficznym –przyszły </a:t>
            </a:r>
            <a:r>
              <a:rPr lang="pl-PL" dirty="0" smtClean="0"/>
              <a:t>wszystkie grupy A, B, C.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5389098" y="5072074"/>
            <a:ext cx="3429000" cy="131800"/>
          </a:xfrm>
        </p:spPr>
        <p:txBody>
          <a:bodyPr>
            <a:normAutofit fontScale="70000" lnSpcReduction="20000"/>
          </a:bodyPr>
          <a:lstStyle/>
          <a:p>
            <a:endParaRPr lang="pl-PL" dirty="0"/>
          </a:p>
        </p:txBody>
      </p:sp>
      <p:pic>
        <p:nvPicPr>
          <p:cNvPr id="5" name="Symbol zastępczy obrazu 4" descr="DSC0116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486" r="12486"/>
          <a:stretch>
            <a:fillRect/>
          </a:stretch>
        </p:blipFill>
        <p:spPr/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71686"/>
          </a:xfrm>
        </p:spPr>
        <p:txBody>
          <a:bodyPr>
            <a:normAutofit/>
          </a:bodyPr>
          <a:lstStyle/>
          <a:p>
            <a:r>
              <a:rPr lang="pl-PL" dirty="0" smtClean="0"/>
              <a:t>Na początek która historia fotografii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 smtClean="0"/>
          </a:p>
          <a:p>
            <a:pPr algn="ctr"/>
            <a:r>
              <a:rPr lang="pl-PL" sz="1800" dirty="0" smtClean="0"/>
              <a:t>Jak kiedyś robiono zdjęcia?</a:t>
            </a:r>
          </a:p>
          <a:p>
            <a:pPr algn="ctr"/>
            <a:endParaRPr lang="pl-PL" sz="1800" dirty="0" smtClean="0"/>
          </a:p>
          <a:p>
            <a:pPr algn="ctr"/>
            <a:r>
              <a:rPr lang="pl-PL" sz="1800" dirty="0" smtClean="0"/>
              <a:t>Jakich materiałów i aparatów używano?</a:t>
            </a:r>
          </a:p>
          <a:p>
            <a:endParaRPr lang="pl-PL" sz="1800" dirty="0" smtClean="0"/>
          </a:p>
          <a:p>
            <a:pPr algn="ctr"/>
            <a:r>
              <a:rPr lang="pl-PL" sz="1800" dirty="0" smtClean="0"/>
              <a:t>Ile czasu naświetlano kliszę?</a:t>
            </a:r>
            <a:endParaRPr lang="pl-PL" sz="1800" dirty="0"/>
          </a:p>
        </p:txBody>
      </p:sp>
      <p:pic>
        <p:nvPicPr>
          <p:cNvPr id="5" name="Symbol zastępczy obrazu 4" descr="DSC0116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486" r="12486"/>
          <a:stretch>
            <a:fillRect/>
          </a:stretch>
        </p:blipFill>
        <p:spPr/>
      </p:pic>
      <p:sp>
        <p:nvSpPr>
          <p:cNvPr id="6" name="pole tekstowe 5"/>
          <p:cNvSpPr txBox="1"/>
          <p:nvPr/>
        </p:nvSpPr>
        <p:spPr>
          <a:xfrm>
            <a:off x="714348" y="5715016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                                </a:t>
            </a:r>
            <a:r>
              <a:rPr lang="pl-PL" sz="2000" dirty="0" smtClean="0"/>
              <a:t>Na te i inne pytania odpowiadał pan fotograf.</a:t>
            </a:r>
            <a:endParaRPr lang="pl-PL" sz="2000" dirty="0"/>
          </a:p>
        </p:txBody>
      </p:sp>
    </p:spTree>
  </p:cSld>
  <p:clrMapOvr>
    <a:masterClrMapping/>
  </p:clrMapOvr>
  <p:transition advClick="0" advTm="7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wygląda wnętrze aparatu?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Teraz wszyscy wiemy, co to jest migawka,</a:t>
            </a:r>
          </a:p>
          <a:p>
            <a:r>
              <a:rPr lang="pl-PL" sz="2400" dirty="0" smtClean="0"/>
              <a:t>p</a:t>
            </a:r>
            <a:r>
              <a:rPr lang="pl-PL" sz="2400" dirty="0" smtClean="0"/>
              <a:t>rzysłona, soczewki z zoomem i wizjer.</a:t>
            </a:r>
            <a:endParaRPr lang="pl-PL" sz="2400" dirty="0"/>
          </a:p>
        </p:txBody>
      </p:sp>
      <p:pic>
        <p:nvPicPr>
          <p:cNvPr id="5" name="Symbol zastępczy obrazu 4" descr="DSC0116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486" r="12486"/>
          <a:stretch>
            <a:fillRect/>
          </a:stretch>
        </p:blipFill>
        <p:spPr/>
      </p:pic>
    </p:spTree>
  </p:cSld>
  <p:clrMapOvr>
    <a:masterClrMapping/>
  </p:clrMapOvr>
  <p:transition advClick="0" advTm="7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Poznajemy różne modele aparatów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Lustrzanki, </a:t>
            </a:r>
            <a:r>
              <a:rPr lang="pl-PL" sz="2800" dirty="0" err="1" smtClean="0"/>
              <a:t>średniformatowe</a:t>
            </a:r>
            <a:r>
              <a:rPr lang="pl-PL" sz="2800" dirty="0" smtClean="0"/>
              <a:t> i aparaty cyfrowe </a:t>
            </a:r>
            <a:endParaRPr lang="pl-PL" sz="2800" dirty="0"/>
          </a:p>
        </p:txBody>
      </p:sp>
      <p:pic>
        <p:nvPicPr>
          <p:cNvPr id="5" name="Symbol zastępczy obrazu 4" descr="DSC0116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486" r="12486"/>
          <a:stretch>
            <a:fillRect/>
          </a:stretch>
        </p:blipFill>
        <p:spPr/>
      </p:pic>
    </p:spTree>
  </p:cSld>
  <p:clrMapOvr>
    <a:masterClrMapping/>
  </p:clrMapOvr>
  <p:transition advClick="0" advTm="7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754902" cy="2057400"/>
          </a:xfrm>
        </p:spPr>
        <p:txBody>
          <a:bodyPr/>
          <a:lstStyle/>
          <a:p>
            <a:r>
              <a:rPr lang="pl-PL" dirty="0" smtClean="0"/>
              <a:t>Wchodzimy do studia fotograficznego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Tu widać różne tła i nagle można znaleźć się nad morzem.</a:t>
            </a:r>
          </a:p>
          <a:p>
            <a:r>
              <a:rPr lang="pl-PL" sz="1800" dirty="0" smtClean="0"/>
              <a:t>Są lampy o różnych możliwościach oświetleniowych i parasolki, ale nie od deszczu.</a:t>
            </a:r>
            <a:endParaRPr lang="pl-PL" sz="1800" dirty="0"/>
          </a:p>
        </p:txBody>
      </p:sp>
      <p:pic>
        <p:nvPicPr>
          <p:cNvPr id="5" name="Symbol zastępczy obrazu 4" descr="DSC0116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486" r="12486"/>
          <a:stretch>
            <a:fillRect/>
          </a:stretch>
        </p:blipFill>
        <p:spPr/>
      </p:pic>
    </p:spTree>
  </p:cSld>
  <p:clrMapOvr>
    <a:masterClrMapping/>
  </p:clrMapOvr>
  <p:transition advClick="0" advTm="7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Zgodziłem się popracować jako model.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Nie wiedziałem co mnie czeka!!!</a:t>
            </a:r>
            <a:endParaRPr lang="pl-PL" sz="3200" dirty="0"/>
          </a:p>
        </p:txBody>
      </p:sp>
      <p:pic>
        <p:nvPicPr>
          <p:cNvPr id="5" name="Symbol zastępczy obrazu 4" descr="DSC0116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486" r="12486"/>
          <a:stretch>
            <a:fillRect/>
          </a:stretch>
        </p:blipFill>
        <p:spPr>
          <a:xfrm rot="5839991">
            <a:off x="663682" y="1041002"/>
            <a:ext cx="4206240" cy="4206240"/>
          </a:xfrm>
        </p:spPr>
      </p:pic>
    </p:spTree>
  </p:cSld>
  <p:clrMapOvr>
    <a:masterClrMapping/>
  </p:clrMapOvr>
  <p:transition advClick="0" advTm="7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Ustawiamy parametry zdjęcia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Trzeba mieć </a:t>
            </a:r>
            <a:r>
              <a:rPr lang="pl-PL" sz="3200" dirty="0" err="1" smtClean="0"/>
              <a:t>duuuuużo</a:t>
            </a:r>
            <a:r>
              <a:rPr lang="pl-PL" sz="3200" dirty="0" smtClean="0"/>
              <a:t> wiedzy!!!!</a:t>
            </a:r>
            <a:endParaRPr lang="pl-PL" sz="3200" dirty="0"/>
          </a:p>
        </p:txBody>
      </p:sp>
      <p:pic>
        <p:nvPicPr>
          <p:cNvPr id="5" name="Symbol zastępczy obrazu 4" descr="DSC0116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486" r="12486"/>
          <a:stretch>
            <a:fillRect/>
          </a:stretch>
        </p:blipFill>
        <p:spPr>
          <a:xfrm rot="5400000">
            <a:off x="663682" y="1041002"/>
            <a:ext cx="4206240" cy="4206240"/>
          </a:xfrm>
        </p:spPr>
      </p:pic>
    </p:spTree>
  </p:cSld>
  <p:clrMapOvr>
    <a:masterClrMapping/>
  </p:clrMapOvr>
  <p:transition advClick="0" advTm="7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Obróbka zdjęcia programem komputerowym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pl-PL" sz="2800" dirty="0" smtClean="0"/>
              <a:t>Mamy tyle różnych możliwości, że aż głowa boli.</a:t>
            </a:r>
            <a:endParaRPr lang="pl-PL" sz="2800" dirty="0"/>
          </a:p>
        </p:txBody>
      </p:sp>
      <p:pic>
        <p:nvPicPr>
          <p:cNvPr id="5" name="Symbol zastępczy obrazu 4" descr="DSC0116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486" r="12486"/>
          <a:stretch>
            <a:fillRect/>
          </a:stretch>
        </p:blipFill>
        <p:spPr>
          <a:xfrm rot="5400000">
            <a:off x="663682" y="1041002"/>
            <a:ext cx="4206240" cy="4206240"/>
          </a:xfrm>
        </p:spPr>
      </p:pic>
    </p:spTree>
  </p:cSld>
  <p:clrMapOvr>
    <a:masterClrMapping/>
  </p:clrMapOvr>
  <p:transition advClick="0" advTm="7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183</Words>
  <Application>Microsoft Office PowerPoint</Application>
  <PresentationFormat>Pokaz na ekranie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Bogaty</vt:lpstr>
      <vt:lpstr>Spotkanie z fotografem</vt:lpstr>
      <vt:lpstr>Na umówione wcześniej przez Michała i Szymona spotkanie w zakładzie fotograficznym –przyszły wszystkie grupy A, B, C.</vt:lpstr>
      <vt:lpstr>Na początek która historia fotografii</vt:lpstr>
      <vt:lpstr>Jak wygląda wnętrze aparatu?</vt:lpstr>
      <vt:lpstr>Poznajemy różne modele aparatów</vt:lpstr>
      <vt:lpstr>Wchodzimy do studia fotograficznego</vt:lpstr>
      <vt:lpstr>Zgodziłem się popracować jako model.</vt:lpstr>
      <vt:lpstr>Ustawiamy parametry zdjęcia</vt:lpstr>
      <vt:lpstr>Obróbka zdjęcia programem komputerowym</vt:lpstr>
      <vt:lpstr>Oto efekty </vt:lpstr>
      <vt:lpstr>Wizyta mamy na zajęciach z NTUE tuż po wizycie z fotografem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Spotkanie z fotografem</dc:title>
  <dc:creator>Admin</dc:creator>
  <cp:lastModifiedBy>Admin</cp:lastModifiedBy>
  <cp:revision>9</cp:revision>
  <dcterms:created xsi:type="dcterms:W3CDTF">2010-04-15T17:58:35Z</dcterms:created>
  <dcterms:modified xsi:type="dcterms:W3CDTF">2010-04-15T19:18:55Z</dcterms:modified>
</cp:coreProperties>
</file>